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 snapToObjects="1">
      <p:cViewPr>
        <p:scale>
          <a:sx n="108" d="100"/>
          <a:sy n="108" d="100"/>
        </p:scale>
        <p:origin x="200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28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5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35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22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05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00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60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67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8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56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6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9892-E5F3-FD44-A78C-50F059914CAF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21CD9-9BC1-D648-8F14-408875524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5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25597" y="599961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45730" y="599961"/>
            <a:ext cx="159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MATEMATICA</a:t>
            </a:r>
            <a:endParaRPr lang="it-IT" sz="2400" dirty="0">
              <a:solidFill>
                <a:schemeClr val="bg1"/>
              </a:solidFill>
            </a:endParaRPr>
          </a:p>
          <a:p>
            <a:pPr algn="ctr"/>
            <a:endParaRPr lang="it-IT" sz="1600" dirty="0" smtClean="0">
              <a:solidFill>
                <a:schemeClr val="bg1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010" y="1307847"/>
            <a:ext cx="1993171" cy="147647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69548" y="2784322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Una volta per turno puoi decidere di rilanciare i dadi.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20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177730" y="599961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497863" y="603022"/>
            <a:ext cx="159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FISICA</a:t>
            </a:r>
            <a:endParaRPr lang="it-IT" sz="2400" dirty="0">
              <a:solidFill>
                <a:schemeClr val="bg1"/>
              </a:solidFill>
            </a:endParaRPr>
          </a:p>
          <a:p>
            <a:pPr algn="ctr"/>
            <a:endParaRPr lang="it-IT" sz="1600" dirty="0" smtClean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194" y="1307847"/>
            <a:ext cx="1936954" cy="14764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6594258" y="599961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914391" y="619334"/>
            <a:ext cx="159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INFORMATICA</a:t>
            </a:r>
            <a:endParaRPr lang="it-IT" sz="2400" dirty="0">
              <a:solidFill>
                <a:schemeClr val="bg1"/>
              </a:solidFill>
            </a:endParaRPr>
          </a:p>
          <a:p>
            <a:pPr algn="ctr"/>
            <a:endParaRPr lang="it-IT" sz="1600" dirty="0" smtClean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877" y="1307847"/>
            <a:ext cx="1961007" cy="1476475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4294515" y="2786676"/>
            <a:ext cx="19686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50" dirty="0" smtClean="0"/>
              <a:t>Quando ottieni lo stesso numero su entrambi i dadi gioca un altro turno.</a:t>
            </a:r>
            <a:endParaRPr lang="it-IT" sz="950" dirty="0" smtClean="0"/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15</a:t>
            </a:r>
          </a:p>
          <a:p>
            <a:pPr algn="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717063" y="2783805"/>
            <a:ext cx="19686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dirty="0" smtClean="0"/>
              <a:t>Le carte marroni e le carte “Probabilità” e “</a:t>
            </a:r>
            <a:r>
              <a:rPr lang="it-IT" sz="900" dirty="0" smtClean="0"/>
              <a:t>Forze fisiche” aumento di 1 unità di guadagno</a:t>
            </a:r>
            <a:r>
              <a:rPr lang="it-IT" sz="900" dirty="0" smtClean="0"/>
              <a:t>.</a:t>
            </a:r>
            <a:endParaRPr lang="it-IT" sz="900" dirty="0" smtClean="0"/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9010786" y="599961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9330919" y="619334"/>
            <a:ext cx="159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BIOLOGIA</a:t>
            </a:r>
            <a:endParaRPr lang="it-IT" sz="2400" dirty="0">
              <a:solidFill>
                <a:schemeClr val="bg1"/>
              </a:solidFill>
            </a:endParaRPr>
          </a:p>
          <a:p>
            <a:pPr algn="ctr"/>
            <a:endParaRPr lang="it-IT" sz="1600" dirty="0" smtClean="0">
              <a:solidFill>
                <a:schemeClr val="bg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591" y="1307847"/>
            <a:ext cx="1967027" cy="1475958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9130481" y="2791669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Puoi scegliere di lanciare di 2 dadi</a:t>
            </a:r>
            <a:endParaRPr lang="it-IT" sz="900" dirty="0" smtClean="0"/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4965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Panizza</dc:creator>
  <cp:lastModifiedBy>Marco Panizza</cp:lastModifiedBy>
  <cp:revision>8</cp:revision>
  <dcterms:created xsi:type="dcterms:W3CDTF">2017-06-16T11:05:24Z</dcterms:created>
  <dcterms:modified xsi:type="dcterms:W3CDTF">2017-06-16T14:18:31Z</dcterms:modified>
</cp:coreProperties>
</file>